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58" r:id="rId7"/>
    <p:sldId id="293" r:id="rId8"/>
    <p:sldId id="290" r:id="rId9"/>
    <p:sldId id="264" r:id="rId10"/>
    <p:sldId id="291" r:id="rId11"/>
    <p:sldId id="294" r:id="rId12"/>
    <p:sldId id="268" r:id="rId13"/>
    <p:sldId id="286" r:id="rId14"/>
    <p:sldId id="262" r:id="rId15"/>
    <p:sldId id="279" r:id="rId16"/>
    <p:sldId id="260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BBBC3-1BAF-4FC4-A358-5D314D2CC591}" v="50" dt="2025-03-19T16:18:30.261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u Manmode" userId="8ea90d495940e546" providerId="LiveId" clId="{B69BBBC3-1BAF-4FC4-A358-5D314D2CC591}"/>
    <pc:docChg chg="undo custSel addSld delSld modSld">
      <pc:chgData name="Himanshu Manmode" userId="8ea90d495940e546" providerId="LiveId" clId="{B69BBBC3-1BAF-4FC4-A358-5D314D2CC591}" dt="2025-03-19T16:56:01.475" v="3995" actId="20577"/>
      <pc:docMkLst>
        <pc:docMk/>
      </pc:docMkLst>
      <pc:sldChg chg="modSp mod">
        <pc:chgData name="Himanshu Manmode" userId="8ea90d495940e546" providerId="LiveId" clId="{B69BBBC3-1BAF-4FC4-A358-5D314D2CC591}" dt="2025-02-19T06:54:19.724" v="12" actId="207"/>
        <pc:sldMkLst>
          <pc:docMk/>
          <pc:sldMk cId="1642425379" sldId="256"/>
        </pc:sldMkLst>
        <pc:spChg chg="mod">
          <ac:chgData name="Himanshu Manmode" userId="8ea90d495940e546" providerId="LiveId" clId="{B69BBBC3-1BAF-4FC4-A358-5D314D2CC591}" dt="2025-02-19T06:54:19.724" v="12" actId="207"/>
          <ac:spMkLst>
            <pc:docMk/>
            <pc:sldMk cId="1642425379" sldId="256"/>
            <ac:spMk id="2" creationId="{216815C6-3AD0-46E6-A74A-1967BD91AF50}"/>
          </ac:spMkLst>
        </pc:spChg>
      </pc:sldChg>
      <pc:sldChg chg="modSp mod">
        <pc:chgData name="Himanshu Manmode" userId="8ea90d495940e546" providerId="LiveId" clId="{B69BBBC3-1BAF-4FC4-A358-5D314D2CC591}" dt="2025-03-08T05:59:24.081" v="710" actId="207"/>
        <pc:sldMkLst>
          <pc:docMk/>
          <pc:sldMk cId="707789176" sldId="258"/>
        </pc:sldMkLst>
        <pc:spChg chg="mod">
          <ac:chgData name="Himanshu Manmode" userId="8ea90d495940e546" providerId="LiveId" clId="{B69BBBC3-1BAF-4FC4-A358-5D314D2CC591}" dt="2025-03-08T05:59:24.081" v="710" actId="207"/>
          <ac:spMkLst>
            <pc:docMk/>
            <pc:sldMk cId="707789176" sldId="258"/>
            <ac:spMk id="2" creationId="{A29DE7F2-E890-4744-88DD-A75F5E300513}"/>
          </ac:spMkLst>
        </pc:spChg>
      </pc:sldChg>
      <pc:sldChg chg="addSp delSp modSp mod">
        <pc:chgData name="Himanshu Manmode" userId="8ea90d495940e546" providerId="LiveId" clId="{B69BBBC3-1BAF-4FC4-A358-5D314D2CC591}" dt="2025-03-19T16:38:00.017" v="3578" actId="255"/>
        <pc:sldMkLst>
          <pc:docMk/>
          <pc:sldMk cId="566997565" sldId="260"/>
        </pc:sldMkLst>
        <pc:spChg chg="add mod">
          <ac:chgData name="Himanshu Manmode" userId="8ea90d495940e546" providerId="LiveId" clId="{B69BBBC3-1BAF-4FC4-A358-5D314D2CC591}" dt="2025-03-19T16:38:00.017" v="3578" actId="255"/>
          <ac:spMkLst>
            <pc:docMk/>
            <pc:sldMk cId="566997565" sldId="260"/>
            <ac:spMk id="4" creationId="{E9BBA694-AAD7-91F4-B645-59A3802AF494}"/>
          </ac:spMkLst>
        </pc:spChg>
        <pc:spChg chg="mod">
          <ac:chgData name="Himanshu Manmode" userId="8ea90d495940e546" providerId="LiveId" clId="{B69BBBC3-1BAF-4FC4-A358-5D314D2CC591}" dt="2025-03-19T16:26:51.935" v="3377" actId="1076"/>
          <ac:spMkLst>
            <pc:docMk/>
            <pc:sldMk cId="566997565" sldId="260"/>
            <ac:spMk id="11" creationId="{B1B29E87-9C2C-400B-834D-4E4BD6E944D0}"/>
          </ac:spMkLst>
        </pc:spChg>
        <pc:graphicFrameChg chg="del">
          <ac:chgData name="Himanshu Manmode" userId="8ea90d495940e546" providerId="LiveId" clId="{B69BBBC3-1BAF-4FC4-A358-5D314D2CC591}" dt="2025-03-19T16:26:58.673" v="3378" actId="21"/>
          <ac:graphicFrameMkLst>
            <pc:docMk/>
            <pc:sldMk cId="566997565" sldId="260"/>
            <ac:graphicFrameMk id="14" creationId="{597B3320-3330-1F17-5E4B-B24CAB0A4487}"/>
          </ac:graphicFrameMkLst>
        </pc:graphicFrameChg>
      </pc:sldChg>
      <pc:sldChg chg="modSp mod">
        <pc:chgData name="Himanshu Manmode" userId="8ea90d495940e546" providerId="LiveId" clId="{B69BBBC3-1BAF-4FC4-A358-5D314D2CC591}" dt="2025-03-19T16:42:16.825" v="3837" actId="1076"/>
        <pc:sldMkLst>
          <pc:docMk/>
          <pc:sldMk cId="1593920805" sldId="262"/>
        </pc:sldMkLst>
        <pc:spChg chg="mod">
          <ac:chgData name="Himanshu Manmode" userId="8ea90d495940e546" providerId="LiveId" clId="{B69BBBC3-1BAF-4FC4-A358-5D314D2CC591}" dt="2025-03-19T15:52:39.604" v="2938" actId="1076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Himanshu Manmode" userId="8ea90d495940e546" providerId="LiveId" clId="{B69BBBC3-1BAF-4FC4-A358-5D314D2CC591}" dt="2025-03-19T16:42:16.825" v="3837" actId="1076"/>
          <ac:spMkLst>
            <pc:docMk/>
            <pc:sldMk cId="1593920805" sldId="262"/>
            <ac:spMk id="8" creationId="{87441910-6501-5C60-C05A-BAFF34C25798}"/>
          </ac:spMkLst>
        </pc:spChg>
      </pc:sldChg>
      <pc:sldChg chg="addSp modSp mod">
        <pc:chgData name="Himanshu Manmode" userId="8ea90d495940e546" providerId="LiveId" clId="{B69BBBC3-1BAF-4FC4-A358-5D314D2CC591}" dt="2025-03-18T16:58:50.526" v="1888" actId="313"/>
        <pc:sldMkLst>
          <pc:docMk/>
          <pc:sldMk cId="1346372204" sldId="264"/>
        </pc:sldMkLst>
        <pc:spChg chg="mod">
          <ac:chgData name="Himanshu Manmode" userId="8ea90d495940e546" providerId="LiveId" clId="{B69BBBC3-1BAF-4FC4-A358-5D314D2CC591}" dt="2025-03-14T16:43:03.694" v="1553" actId="255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Himanshu Manmode" userId="8ea90d495940e546" providerId="LiveId" clId="{B69BBBC3-1BAF-4FC4-A358-5D314D2CC591}" dt="2025-03-18T16:58:50.526" v="1888" actId="313"/>
          <ac:spMkLst>
            <pc:docMk/>
            <pc:sldMk cId="1346372204" sldId="264"/>
            <ac:spMk id="3" creationId="{033634FE-ADF0-4BC3-A0A9-447EA9DD096B}"/>
          </ac:spMkLst>
        </pc:spChg>
        <pc:picChg chg="add mod">
          <ac:chgData name="Himanshu Manmode" userId="8ea90d495940e546" providerId="LiveId" clId="{B69BBBC3-1BAF-4FC4-A358-5D314D2CC591}" dt="2025-03-14T16:44:14.694" v="1573" actId="1076"/>
          <ac:picMkLst>
            <pc:docMk/>
            <pc:sldMk cId="1346372204" sldId="264"/>
            <ac:picMk id="2050" creationId="{70A3B8FE-DA8C-25EB-7CB6-9F95E56B4149}"/>
          </ac:picMkLst>
        </pc:picChg>
      </pc:sldChg>
      <pc:sldChg chg="addSp delSp modSp mod">
        <pc:chgData name="Himanshu Manmode" userId="8ea90d495940e546" providerId="LiveId" clId="{B69BBBC3-1BAF-4FC4-A358-5D314D2CC591}" dt="2025-03-19T15:46:22.708" v="2738" actId="1076"/>
        <pc:sldMkLst>
          <pc:docMk/>
          <pc:sldMk cId="4151694508" sldId="268"/>
        </pc:sldMkLst>
        <pc:spChg chg="mod">
          <ac:chgData name="Himanshu Manmode" userId="8ea90d495940e546" providerId="LiveId" clId="{B69BBBC3-1BAF-4FC4-A358-5D314D2CC591}" dt="2025-03-14T17:06:56.152" v="1886" actId="115"/>
          <ac:spMkLst>
            <pc:docMk/>
            <pc:sldMk cId="4151694508" sldId="268"/>
            <ac:spMk id="4" creationId="{FAD2AE59-5630-4D5C-83A9-4CDEF4D7DCFB}"/>
          </ac:spMkLst>
        </pc:spChg>
        <pc:spChg chg="add del mod">
          <ac:chgData name="Himanshu Manmode" userId="8ea90d495940e546" providerId="LiveId" clId="{B69BBBC3-1BAF-4FC4-A358-5D314D2CC591}" dt="2025-03-19T15:46:22.708" v="2738" actId="1076"/>
          <ac:spMkLst>
            <pc:docMk/>
            <pc:sldMk cId="4151694508" sldId="268"/>
            <ac:spMk id="6" creationId="{5A6B31B0-7B84-475D-961F-09C0191F91A2}"/>
          </ac:spMkLst>
        </pc:spChg>
        <pc:graphicFrameChg chg="add mod ord modGraphic">
          <ac:chgData name="Himanshu Manmode" userId="8ea90d495940e546" providerId="LiveId" clId="{B69BBBC3-1BAF-4FC4-A358-5D314D2CC591}" dt="2025-03-18T18:12:03.551" v="1952"/>
          <ac:graphicFrameMkLst>
            <pc:docMk/>
            <pc:sldMk cId="4151694508" sldId="268"/>
            <ac:graphicFrameMk id="15" creationId="{5E047E24-06F6-0D0A-68F9-95AD66673600}"/>
          </ac:graphicFrameMkLst>
        </pc:graphicFrameChg>
      </pc:sldChg>
      <pc:sldChg chg="modSp mod">
        <pc:chgData name="Himanshu Manmode" userId="8ea90d495940e546" providerId="LiveId" clId="{B69BBBC3-1BAF-4FC4-A358-5D314D2CC591}" dt="2025-03-14T13:26:42.308" v="1445" actId="1036"/>
        <pc:sldMkLst>
          <pc:docMk/>
          <pc:sldMk cId="2436493926" sldId="276"/>
        </pc:sldMkLst>
        <pc:spChg chg="mod">
          <ac:chgData name="Himanshu Manmode" userId="8ea90d495940e546" providerId="LiveId" clId="{B69BBBC3-1BAF-4FC4-A358-5D314D2CC591}" dt="2025-03-14T13:26:32.094" v="1442"/>
          <ac:spMkLst>
            <pc:docMk/>
            <pc:sldMk cId="2436493926" sldId="276"/>
            <ac:spMk id="2" creationId="{BCCAEE93-8585-46D4-A7EC-F184E317CB2E}"/>
          </ac:spMkLst>
        </pc:spChg>
        <pc:spChg chg="mod">
          <ac:chgData name="Himanshu Manmode" userId="8ea90d495940e546" providerId="LiveId" clId="{B69BBBC3-1BAF-4FC4-A358-5D314D2CC591}" dt="2025-03-14T13:26:42.308" v="1445" actId="1036"/>
          <ac:spMkLst>
            <pc:docMk/>
            <pc:sldMk cId="2436493926" sldId="276"/>
            <ac:spMk id="3" creationId="{24AFFC60-19C3-4901-93F7-7AAF4C09F8C6}"/>
          </ac:spMkLst>
        </pc:spChg>
      </pc:sldChg>
      <pc:sldChg chg="modSp mod">
        <pc:chgData name="Himanshu Manmode" userId="8ea90d495940e546" providerId="LiveId" clId="{B69BBBC3-1BAF-4FC4-A358-5D314D2CC591}" dt="2025-02-19T07:07:55.557" v="224" actId="1076"/>
        <pc:sldMkLst>
          <pc:docMk/>
          <pc:sldMk cId="2243494996" sldId="277"/>
        </pc:sldMkLst>
        <pc:spChg chg="mod">
          <ac:chgData name="Himanshu Manmode" userId="8ea90d495940e546" providerId="LiveId" clId="{B69BBBC3-1BAF-4FC4-A358-5D314D2CC591}" dt="2025-02-19T07:07:55.557" v="224" actId="1076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Himanshu Manmode" userId="8ea90d495940e546" providerId="LiveId" clId="{B69BBBC3-1BAF-4FC4-A358-5D314D2CC591}" dt="2025-02-19T07:07:26.262" v="223" actId="1076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mod">
        <pc:chgData name="Himanshu Manmode" userId="8ea90d495940e546" providerId="LiveId" clId="{B69BBBC3-1BAF-4FC4-A358-5D314D2CC591}" dt="2025-03-19T16:37:37.869" v="3577" actId="20577"/>
        <pc:sldMkLst>
          <pc:docMk/>
          <pc:sldMk cId="4252466045" sldId="279"/>
        </pc:sldMkLst>
        <pc:spChg chg="add mod">
          <ac:chgData name="Himanshu Manmode" userId="8ea90d495940e546" providerId="LiveId" clId="{B69BBBC3-1BAF-4FC4-A358-5D314D2CC591}" dt="2025-03-19T16:18:30.261" v="3209"/>
          <ac:spMkLst>
            <pc:docMk/>
            <pc:sldMk cId="4252466045" sldId="279"/>
            <ac:spMk id="2" creationId="{E1445533-9335-A4C6-1BBE-5433BCD4651C}"/>
          </ac:spMkLst>
        </pc:spChg>
        <pc:spChg chg="add">
          <ac:chgData name="Himanshu Manmode" userId="8ea90d495940e546" providerId="LiveId" clId="{B69BBBC3-1BAF-4FC4-A358-5D314D2CC591}" dt="2025-03-19T16:18:17.952" v="3203"/>
          <ac:spMkLst>
            <pc:docMk/>
            <pc:sldMk cId="4252466045" sldId="279"/>
            <ac:spMk id="3" creationId="{7327A0BF-246D-DFA7-86DE-53D685F00A67}"/>
          </ac:spMkLst>
        </pc:spChg>
        <pc:spChg chg="add">
          <ac:chgData name="Himanshu Manmode" userId="8ea90d495940e546" providerId="LiveId" clId="{B69BBBC3-1BAF-4FC4-A358-5D314D2CC591}" dt="2025-03-19T16:18:24.142" v="3205"/>
          <ac:spMkLst>
            <pc:docMk/>
            <pc:sldMk cId="4252466045" sldId="279"/>
            <ac:spMk id="4" creationId="{D1E8C58B-AB27-C51A-F493-BD0C9AF02113}"/>
          </ac:spMkLst>
        </pc:spChg>
        <pc:spChg chg="add del mod">
          <ac:chgData name="Himanshu Manmode" userId="8ea90d495940e546" providerId="LiveId" clId="{B69BBBC3-1BAF-4FC4-A358-5D314D2CC591}" dt="2025-03-19T16:37:37.869" v="3577" actId="20577"/>
          <ac:spMkLst>
            <pc:docMk/>
            <pc:sldMk cId="4252466045" sldId="279"/>
            <ac:spMk id="7" creationId="{3FF2D739-E475-54F8-C832-F04A983D0F24}"/>
          </ac:spMkLst>
        </pc:spChg>
        <pc:spChg chg="del mod">
          <ac:chgData name="Himanshu Manmode" userId="8ea90d495940e546" providerId="LiveId" clId="{B69BBBC3-1BAF-4FC4-A358-5D314D2CC591}" dt="2025-03-19T16:23:41.065" v="3295" actId="21"/>
          <ac:spMkLst>
            <pc:docMk/>
            <pc:sldMk cId="4252466045" sldId="279"/>
            <ac:spMk id="8" creationId="{8E323639-65E1-FDBD-1BE3-374BB39C1971}"/>
          </ac:spMkLst>
        </pc:spChg>
        <pc:spChg chg="mod">
          <ac:chgData name="Himanshu Manmode" userId="8ea90d495940e546" providerId="LiveId" clId="{B69BBBC3-1BAF-4FC4-A358-5D314D2CC591}" dt="2025-03-19T16:24:09.734" v="3298" actId="1076"/>
          <ac:spMkLst>
            <pc:docMk/>
            <pc:sldMk cId="4252466045" sldId="279"/>
            <ac:spMk id="23" creationId="{5FB75C3E-5885-49DD-8190-BB1E8C511A7E}"/>
          </ac:spMkLst>
        </pc:spChg>
      </pc:sldChg>
      <pc:sldChg chg="addSp modSp mod">
        <pc:chgData name="Himanshu Manmode" userId="8ea90d495940e546" providerId="LiveId" clId="{B69BBBC3-1BAF-4FC4-A358-5D314D2CC591}" dt="2025-03-19T16:56:01.475" v="3995" actId="20577"/>
        <pc:sldMkLst>
          <pc:docMk/>
          <pc:sldMk cId="1418789964" sldId="286"/>
        </pc:sldMkLst>
        <pc:spChg chg="mod">
          <ac:chgData name="Himanshu Manmode" userId="8ea90d495940e546" providerId="LiveId" clId="{B69BBBC3-1BAF-4FC4-A358-5D314D2CC591}" dt="2025-03-19T15:40:02.577" v="2168" actId="115"/>
          <ac:spMkLst>
            <pc:docMk/>
            <pc:sldMk cId="1418789964" sldId="286"/>
            <ac:spMk id="2" creationId="{67708C79-A4AC-4B5D-92DF-600737E4D11A}"/>
          </ac:spMkLst>
        </pc:spChg>
        <pc:spChg chg="add">
          <ac:chgData name="Himanshu Manmode" userId="8ea90d495940e546" providerId="LiveId" clId="{B69BBBC3-1BAF-4FC4-A358-5D314D2CC591}" dt="2025-03-19T15:42:31.504" v="2375"/>
          <ac:spMkLst>
            <pc:docMk/>
            <pc:sldMk cId="1418789964" sldId="286"/>
            <ac:spMk id="3" creationId="{0209A958-E1FB-82EC-6D0C-63ABD5C17467}"/>
          </ac:spMkLst>
        </pc:spChg>
        <pc:spChg chg="add">
          <ac:chgData name="Himanshu Manmode" userId="8ea90d495940e546" providerId="LiveId" clId="{B69BBBC3-1BAF-4FC4-A358-5D314D2CC591}" dt="2025-03-19T15:42:38.379" v="2376"/>
          <ac:spMkLst>
            <pc:docMk/>
            <pc:sldMk cId="1418789964" sldId="286"/>
            <ac:spMk id="4" creationId="{AC758107-0BF6-0865-C493-35657991F774}"/>
          </ac:spMkLst>
        </pc:spChg>
        <pc:spChg chg="mod">
          <ac:chgData name="Himanshu Manmode" userId="8ea90d495940e546" providerId="LiveId" clId="{B69BBBC3-1BAF-4FC4-A358-5D314D2CC591}" dt="2025-03-19T15:49:08.452" v="2878" actId="20577"/>
          <ac:spMkLst>
            <pc:docMk/>
            <pc:sldMk cId="1418789964" sldId="286"/>
            <ac:spMk id="7" creationId="{02492136-277B-808E-9D1B-0527359207DB}"/>
          </ac:spMkLst>
        </pc:spChg>
        <pc:spChg chg="mod">
          <ac:chgData name="Himanshu Manmode" userId="8ea90d495940e546" providerId="LiveId" clId="{B69BBBC3-1BAF-4FC4-A358-5D314D2CC591}" dt="2025-03-19T16:56:01.475" v="3995" actId="20577"/>
          <ac:spMkLst>
            <pc:docMk/>
            <pc:sldMk cId="1418789964" sldId="286"/>
            <ac:spMk id="12" creationId="{D3251268-42B4-3B45-A59B-740E2DB97A00}"/>
          </ac:spMkLst>
        </pc:spChg>
      </pc:sldChg>
      <pc:sldChg chg="modSp mod">
        <pc:chgData name="Himanshu Manmode" userId="8ea90d495940e546" providerId="LiveId" clId="{B69BBBC3-1BAF-4FC4-A358-5D314D2CC591}" dt="2025-03-14T16:45:39.025" v="1587" actId="20577"/>
        <pc:sldMkLst>
          <pc:docMk/>
          <pc:sldMk cId="1329539271" sldId="290"/>
        </pc:sldMkLst>
        <pc:spChg chg="mod">
          <ac:chgData name="Himanshu Manmode" userId="8ea90d495940e546" providerId="LiveId" clId="{B69BBBC3-1BAF-4FC4-A358-5D314D2CC591}" dt="2025-03-08T05:51:04.478" v="612" actId="255"/>
          <ac:spMkLst>
            <pc:docMk/>
            <pc:sldMk cId="1329539271" sldId="290"/>
            <ac:spMk id="2" creationId="{216815C6-3AD0-46E6-A74A-1967BD91AF50}"/>
          </ac:spMkLst>
        </pc:spChg>
        <pc:spChg chg="mod">
          <ac:chgData name="Himanshu Manmode" userId="8ea90d495940e546" providerId="LiveId" clId="{B69BBBC3-1BAF-4FC4-A358-5D314D2CC591}" dt="2025-03-14T16:45:39.025" v="1587" actId="20577"/>
          <ac:spMkLst>
            <pc:docMk/>
            <pc:sldMk cId="1329539271" sldId="290"/>
            <ac:spMk id="3" creationId="{1901B20D-4C28-4DA3-ABBD-718C22A5E58B}"/>
          </ac:spMkLst>
        </pc:spChg>
      </pc:sldChg>
      <pc:sldChg chg="modSp mod">
        <pc:chgData name="Himanshu Manmode" userId="8ea90d495940e546" providerId="LiveId" clId="{B69BBBC3-1BAF-4FC4-A358-5D314D2CC591}" dt="2025-03-19T15:37:26.392" v="2005" actId="20577"/>
        <pc:sldMkLst>
          <pc:docMk/>
          <pc:sldMk cId="3003251909" sldId="291"/>
        </pc:sldMkLst>
        <pc:spChg chg="mod">
          <ac:chgData name="Himanshu Manmode" userId="8ea90d495940e546" providerId="LiveId" clId="{B69BBBC3-1BAF-4FC4-A358-5D314D2CC591}" dt="2025-03-14T13:02:48.763" v="1006" actId="14100"/>
          <ac:spMkLst>
            <pc:docMk/>
            <pc:sldMk cId="3003251909" sldId="291"/>
            <ac:spMk id="2" creationId="{216815C6-3AD0-46E6-A74A-1967BD91AF50}"/>
          </ac:spMkLst>
        </pc:spChg>
        <pc:spChg chg="mod">
          <ac:chgData name="Himanshu Manmode" userId="8ea90d495940e546" providerId="LiveId" clId="{B69BBBC3-1BAF-4FC4-A358-5D314D2CC591}" dt="2025-03-19T15:37:26.392" v="2005" actId="20577"/>
          <ac:spMkLst>
            <pc:docMk/>
            <pc:sldMk cId="3003251909" sldId="291"/>
            <ac:spMk id="3" creationId="{1901B20D-4C28-4DA3-ABBD-718C22A5E58B}"/>
          </ac:spMkLst>
        </pc:spChg>
      </pc:sldChg>
      <pc:sldChg chg="del">
        <pc:chgData name="Himanshu Manmode" userId="8ea90d495940e546" providerId="LiveId" clId="{B69BBBC3-1BAF-4FC4-A358-5D314D2CC591}" dt="2025-03-19T16:42:33.470" v="3838" actId="47"/>
        <pc:sldMkLst>
          <pc:docMk/>
          <pc:sldMk cId="2390678392" sldId="292"/>
        </pc:sldMkLst>
      </pc:sldChg>
      <pc:sldChg chg="addSp delSp modSp new mod modClrScheme chgLayout">
        <pc:chgData name="Himanshu Manmode" userId="8ea90d495940e546" providerId="LiveId" clId="{B69BBBC3-1BAF-4FC4-A358-5D314D2CC591}" dt="2025-03-14T16:40:28.101" v="1545" actId="1076"/>
        <pc:sldMkLst>
          <pc:docMk/>
          <pc:sldMk cId="1683880990" sldId="293"/>
        </pc:sldMkLst>
        <pc:spChg chg="mod ord">
          <ac:chgData name="Himanshu Manmode" userId="8ea90d495940e546" providerId="LiveId" clId="{B69BBBC3-1BAF-4FC4-A358-5D314D2CC591}" dt="2025-03-14T16:37:30.470" v="1527" actId="27636"/>
          <ac:spMkLst>
            <pc:docMk/>
            <pc:sldMk cId="1683880990" sldId="293"/>
            <ac:spMk id="2" creationId="{0CA2B575-C2AE-5C62-816A-37B973017937}"/>
          </ac:spMkLst>
        </pc:spChg>
        <pc:graphicFrameChg chg="add mod modGraphic">
          <ac:chgData name="Himanshu Manmode" userId="8ea90d495940e546" providerId="LiveId" clId="{B69BBBC3-1BAF-4FC4-A358-5D314D2CC591}" dt="2025-03-14T16:40:28.101" v="1545" actId="1076"/>
          <ac:graphicFrameMkLst>
            <pc:docMk/>
            <pc:sldMk cId="1683880990" sldId="293"/>
            <ac:graphicFrameMk id="9" creationId="{94EDB311-2E7E-2C91-7ADD-17C2D0F5F722}"/>
          </ac:graphicFrameMkLst>
        </pc:graphicFrameChg>
      </pc:sldChg>
      <pc:sldChg chg="modSp new mod">
        <pc:chgData name="Himanshu Manmode" userId="8ea90d495940e546" providerId="LiveId" clId="{B69BBBC3-1BAF-4FC4-A358-5D314D2CC591}" dt="2025-03-14T13:21:45.865" v="1435" actId="20577"/>
        <pc:sldMkLst>
          <pc:docMk/>
          <pc:sldMk cId="63541914" sldId="294"/>
        </pc:sldMkLst>
        <pc:spChg chg="mod">
          <ac:chgData name="Himanshu Manmode" userId="8ea90d495940e546" providerId="LiveId" clId="{B69BBBC3-1BAF-4FC4-A358-5D314D2CC591}" dt="2025-03-14T13:16:00.999" v="1351" actId="255"/>
          <ac:spMkLst>
            <pc:docMk/>
            <pc:sldMk cId="63541914" sldId="294"/>
            <ac:spMk id="2" creationId="{CC30994A-072C-1882-49F0-4BD965BC4CC9}"/>
          </ac:spMkLst>
        </pc:spChg>
        <pc:spChg chg="mod">
          <ac:chgData name="Himanshu Manmode" userId="8ea90d495940e546" providerId="LiveId" clId="{B69BBBC3-1BAF-4FC4-A358-5D314D2CC591}" dt="2025-03-14T13:21:45.865" v="1435" actId="20577"/>
          <ac:spMkLst>
            <pc:docMk/>
            <pc:sldMk cId="63541914" sldId="294"/>
            <ac:spMk id="3" creationId="{A125318E-A613-CD1E-5937-608BD1A5BD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8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5708" y="568588"/>
            <a:ext cx="6856292" cy="5355134"/>
          </a:xfrm>
        </p:spPr>
        <p:txBody>
          <a:bodyPr>
            <a:normAutofit/>
          </a:bodyPr>
          <a:lstStyle/>
          <a:p>
            <a:r>
              <a:rPr lang="en-IN" sz="2400" b="1" i="0" u="sng" strike="noStrike" baseline="0" dirty="0">
                <a:solidFill>
                  <a:srgbClr val="FF0000"/>
                </a:solidFill>
                <a:latin typeface="Abadi" panose="020B0604020104020204" pitchFamily="34" charset="0"/>
              </a:rPr>
              <a:t>Next-Hikes IT Solutions – Project </a:t>
            </a:r>
            <a:r>
              <a:rPr lang="en-IN" sz="2400" u="sng" dirty="0">
                <a:solidFill>
                  <a:srgbClr val="FF0000"/>
                </a:solidFill>
                <a:latin typeface="Abadi" panose="020B0604020104020204" pitchFamily="34" charset="0"/>
              </a:rPr>
              <a:t>-IV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IN" sz="1800" b="0" i="0" u="none" strike="noStrike" baseline="0" dirty="0">
                <a:latin typeface="Times New Roman" panose="02020603050405020304" pitchFamily="18" charset="0"/>
              </a:rPr>
            </a:br>
            <a:r>
              <a:rPr lang="en-US" sz="3000" b="1" i="0" u="none" strike="noStrike" cap="none" baseline="0" dirty="0">
                <a:solidFill>
                  <a:srgbClr val="FFC000"/>
                </a:solidFill>
                <a:latin typeface="Abadi" panose="020B0604020104020204" pitchFamily="34" charset="0"/>
              </a:rPr>
              <a:t>Feature Extraction And Price Prediction For Mobile  Phones</a:t>
            </a:r>
            <a:br>
              <a:rPr lang="en-US" sz="3000" b="1" i="0" u="none" strike="noStrike" cap="none" baseline="0" dirty="0">
                <a:solidFill>
                  <a:srgbClr val="FFC000"/>
                </a:solidFill>
                <a:latin typeface="Abadi" panose="020B0604020104020204" pitchFamily="34" charset="0"/>
              </a:rPr>
            </a:br>
            <a:r>
              <a:rPr lang="en-US" sz="2000" b="1" i="0" u="none" strike="noStrike" cap="none" baseline="0" dirty="0">
                <a:solidFill>
                  <a:schemeClr val="tx1"/>
                </a:solidFill>
                <a:latin typeface="Abadi" panose="020B0604020104020204" pitchFamily="34" charset="0"/>
              </a:rPr>
              <a:t> A Machine Learning Approach</a:t>
            </a:r>
            <a:br>
              <a:rPr lang="en-US" sz="2000" b="1" i="0" u="none" strike="noStrike" cap="none" baseline="0" dirty="0">
                <a:solidFill>
                  <a:schemeClr val="tx1"/>
                </a:solidFill>
                <a:latin typeface="Abadi" panose="020B0604020104020204" pitchFamily="34" charset="0"/>
              </a:rPr>
            </a:br>
            <a:br>
              <a:rPr lang="en-US" sz="2000" b="1" i="0" u="none" strike="noStrike" baseline="0" dirty="0">
                <a:solidFill>
                  <a:schemeClr val="tx1"/>
                </a:solidFill>
                <a:latin typeface="Abadi" panose="020B0604020104020204" pitchFamily="34" charset="0"/>
              </a:rPr>
            </a:br>
            <a:br>
              <a:rPr lang="en-US" sz="3000" b="1" i="0" u="none" strike="noStrike" cap="none" baseline="0" dirty="0">
                <a:solidFill>
                  <a:srgbClr val="FFC000"/>
                </a:solidFill>
                <a:latin typeface="Abadi" panose="020B0604020104020204" pitchFamily="34" charset="0"/>
              </a:rPr>
            </a:br>
            <a:r>
              <a:rPr lang="en-US" sz="1800" b="0" i="0" u="none" strike="noStrike" cap="none" baseline="0" dirty="0">
                <a:solidFill>
                  <a:srgbClr val="FFC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0" cap="none" dirty="0">
                <a:solidFill>
                  <a:srgbClr val="FFC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ntern name :- Himanshu Manmode</a:t>
            </a:r>
            <a:br>
              <a:rPr lang="en-US" sz="1800" b="0" cap="none" dirty="0">
                <a:solidFill>
                  <a:srgbClr val="FFC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</a:br>
            <a:r>
              <a:rPr lang="en-US" sz="1800" b="0" cap="none" dirty="0">
                <a:solidFill>
                  <a:srgbClr val="FFC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Digi -chrome academy </a:t>
            </a:r>
            <a:br>
              <a:rPr lang="en-US" sz="1800" b="0" cap="none" dirty="0">
                <a:solidFill>
                  <a:srgbClr val="FFC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</a:br>
            <a:r>
              <a:rPr lang="en-US" sz="1800" b="0" cap="none" dirty="0">
                <a:solidFill>
                  <a:srgbClr val="FFC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                                                                                 hmanmode321@gmail.com</a:t>
            </a:r>
            <a:br>
              <a:rPr lang="en-US" sz="1000" b="0" dirty="0">
                <a:solidFill>
                  <a:schemeClr val="tx1"/>
                </a:solidFill>
              </a:rPr>
            </a:br>
            <a:endParaRPr lang="en-US" sz="3000" b="0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231" y="324851"/>
            <a:ext cx="7889768" cy="535124"/>
          </a:xfrm>
        </p:spPr>
        <p:txBody>
          <a:bodyPr>
            <a:normAutofit fontScale="90000"/>
          </a:bodyPr>
          <a:lstStyle/>
          <a:p>
            <a:r>
              <a:rPr lang="en-US" sz="3600" u="sng" dirty="0">
                <a:latin typeface="Abadi" panose="020B0604020104020204" pitchFamily="34" charset="0"/>
              </a:rPr>
              <a:t>Model Performance after cross validation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91231" y="1925734"/>
            <a:ext cx="2994660" cy="3006531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Abadi" panose="020B0604020104020204" pitchFamily="34" charset="0"/>
              </a:rPr>
              <a:t>Random Forest</a:t>
            </a:r>
          </a:p>
          <a:p>
            <a:r>
              <a:rPr lang="en-US" u="sng" dirty="0">
                <a:latin typeface="Abadi" panose="020B0604020104020204" pitchFamily="34" charset="0"/>
              </a:rPr>
              <a:t> # Tuning Done with    </a:t>
            </a:r>
            <a:r>
              <a:rPr lang="en-US" u="sng" dirty="0" err="1">
                <a:latin typeface="Abadi" panose="020B0604020104020204" pitchFamily="34" charset="0"/>
              </a:rPr>
              <a:t>Gridsearch</a:t>
            </a:r>
            <a:r>
              <a:rPr lang="en-US" u="sng" dirty="0">
                <a:latin typeface="Abadi" panose="020B0604020104020204" pitchFamily="34" charset="0"/>
              </a:rPr>
              <a:t> CV</a:t>
            </a:r>
          </a:p>
          <a:p>
            <a:r>
              <a:rPr lang="en-US" b="1" u="sng" dirty="0">
                <a:latin typeface="Abadi" panose="020B0604020104020204" pitchFamily="34" charset="0"/>
              </a:rPr>
              <a:t>#</a:t>
            </a:r>
            <a:r>
              <a:rPr lang="en-US" u="sng" dirty="0">
                <a:latin typeface="Abadi" panose="020B0604020104020204" pitchFamily="34" charset="0"/>
              </a:rPr>
              <a:t> After Cross Validation Best  test accuracy score of the model is 0.68 </a:t>
            </a:r>
          </a:p>
          <a:p>
            <a:endParaRPr lang="en-US" u="sng" dirty="0">
              <a:latin typeface="Abadi" panose="020B0604020104020204" pitchFamily="34" charset="0"/>
            </a:endParaRPr>
          </a:p>
          <a:p>
            <a:endParaRPr lang="en-US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7832" y="1925733"/>
            <a:ext cx="4580088" cy="4932267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Abadi" panose="020B0604020104020204" pitchFamily="34" charset="0"/>
              </a:rPr>
              <a:t>Linear Regression </a:t>
            </a:r>
          </a:p>
          <a:p>
            <a:r>
              <a:rPr lang="en-US" dirty="0"/>
              <a:t># </a:t>
            </a:r>
            <a:r>
              <a:rPr lang="en-US" dirty="0">
                <a:latin typeface="Abadi" panose="020B0604020104020204" pitchFamily="34" charset="0"/>
              </a:rPr>
              <a:t>After Cross validation the Regression model has performed the best and given below result also hyperparameter tuning was performed on model</a:t>
            </a:r>
          </a:p>
          <a:p>
            <a:endParaRPr lang="en-US" dirty="0"/>
          </a:p>
          <a:p>
            <a:r>
              <a:rPr lang="en-US" b="1" dirty="0"/>
              <a:t>Best Cross Validation Score of 0.99</a:t>
            </a:r>
          </a:p>
          <a:p>
            <a:r>
              <a:rPr lang="en-US" b="1" dirty="0"/>
              <a:t>Test R 2 score of 0.99</a:t>
            </a:r>
          </a:p>
          <a:p>
            <a:endParaRPr lang="en-US" b="1" dirty="0"/>
          </a:p>
          <a:p>
            <a:r>
              <a:rPr lang="en-US" dirty="0"/>
              <a:t># Model has performed exceptionally well both during cross validation and test set .</a:t>
            </a:r>
          </a:p>
          <a:p>
            <a:r>
              <a:rPr lang="en-US" dirty="0"/>
              <a:t># Model Generalizes Remarkably across Folds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658" y="252481"/>
            <a:ext cx="7362131" cy="572467"/>
          </a:xfrm>
        </p:spPr>
        <p:txBody>
          <a:bodyPr>
            <a:normAutofit/>
          </a:bodyPr>
          <a:lstStyle/>
          <a:p>
            <a:r>
              <a:rPr lang="en-US" sz="2800" b="0" u="sng" dirty="0">
                <a:latin typeface="Abadi" panose="020B0604020104020204" pitchFamily="34" charset="0"/>
              </a:rPr>
              <a:t>Feature importance analysis 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346753" y="953949"/>
            <a:ext cx="7615274" cy="54123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Linear Regression: Highlights linear relationships between features and price.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Random Forest: Captures non-linear feature interactions with higher predictive power.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Top 5 Features ranked by importance across both models.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Memory ,RAM , Battery , Mobile Height ,Front Camera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Linear Regression: Features like Battery , RAM have a strong, direct relationship with price.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Random Forest: Reveals hidden interactions, such as Processor and Model  influencing value perception.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Conclusion: Combining insights from both models enhances the accuracy of price prediction strategies.</a:t>
            </a: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09" y="136525"/>
            <a:ext cx="9866540" cy="694150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Abadi" panose="020B0604020104020204" pitchFamily="34" charset="0"/>
              </a:rPr>
              <a:t>Final  takeaways</a:t>
            </a:r>
            <a:r>
              <a:rPr lang="en-US" dirty="0"/>
              <a:t>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612210" y="913766"/>
            <a:ext cx="6477952" cy="5030467"/>
          </a:xfrm>
        </p:spPr>
        <p:txBody>
          <a:bodyPr>
            <a:noAutofit/>
          </a:bodyPr>
          <a:lstStyle/>
          <a:p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Features like Ram mobile Height Memory and Battery  rank high in both models.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Random Forest uncovers non-linear interactions, such as the combined impact of Feature and price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Focus on optimizing top-ranked features to better predict and set mobile prices.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Consider strategies based on non-linear insights for competitive advantage.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Linear Regression provides interpretability, while Random Forest reveals complex feature interactions.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Together, these models offer complementary insights to refine pricing </a:t>
            </a:r>
            <a:r>
              <a:rPr lang="en-US" dirty="0"/>
              <a:t>strategies.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03" y="390079"/>
            <a:ext cx="10665845" cy="743845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latin typeface="Abadi" panose="020B0604020104020204" pitchFamily="34" charset="0"/>
              </a:rPr>
              <a:t>Conclusion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9BBA694-AAD7-91F4-B645-59A3802AF49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217503" y="1133924"/>
            <a:ext cx="10665845" cy="507226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Abadi" panose="020B0604020104020204" pitchFamily="34" charset="0"/>
              </a:rPr>
              <a:t>Successfully built a price prediction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Abadi" panose="020B0604020104020204" pitchFamily="34" charset="0"/>
              </a:rPr>
              <a:t>Used Two  machine learning techniques for better accuracy.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Abadi" panose="020B0604020104020204" pitchFamily="34" charset="0"/>
              </a:rPr>
              <a:t>Insights: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Abadi" panose="020B0604020104020204" pitchFamily="34" charset="0"/>
              </a:rPr>
              <a:t> Feature selection improved model performance.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Abadi" panose="020B0604020104020204" pitchFamily="34" charset="0"/>
              </a:rPr>
              <a:t> Random forest with hyperparameter tuning performed best.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Abadi" panose="020B0604020104020204" pitchFamily="34" charset="0"/>
              </a:rPr>
              <a:t> Linear Regression Has performed well after cross validation 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cap="none" dirty="0">
                <a:latin typeface="Abadi" panose="020B0604020104020204" pitchFamily="34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13834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"</a:t>
            </a:r>
            <a:r>
              <a:rPr lang="en-US" dirty="0">
                <a:latin typeface="Abadi" panose="020B0604020104020204" pitchFamily="34" charset="0"/>
              </a:rPr>
              <a:t>Feature extraction is as much an art as it is a science. It's the alchemy of turning raw data into golden insights."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54" y="494333"/>
            <a:ext cx="6343650" cy="636104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badi" panose="020B0604020104020204" pitchFamily="34" charset="0"/>
              </a:rPr>
              <a:t>Introduction</a:t>
            </a:r>
            <a:br>
              <a:rPr lang="en-US" sz="3800" dirty="0">
                <a:latin typeface="Abadi" panose="020B0604020104020204" pitchFamily="34" charset="0"/>
              </a:rPr>
            </a:br>
            <a:r>
              <a:rPr lang="en-US" sz="2200" i="0" u="sng" dirty="0">
                <a:solidFill>
                  <a:srgbClr val="111111"/>
                </a:solidFill>
                <a:effectLst/>
                <a:latin typeface="Abadi" panose="020B0604020104020204" pitchFamily="34" charset="0"/>
              </a:rPr>
              <a:t>Feature extraction</a:t>
            </a:r>
            <a:endParaRPr lang="en-ZA" sz="2200" u="sng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24740" y="593725"/>
            <a:ext cx="7580243" cy="640342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Abadi" panose="020B0604020104020204" pitchFamily="34" charset="0"/>
              </a:rPr>
              <a:t>Feature extraction is a crucial step in machine learning that involves transforming raw data into a set of numerical features that can be used for modeling.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Abadi" panose="020B0604020104020204" pitchFamily="34" charset="0"/>
              </a:rPr>
              <a:t>This process helps in reducing the number of resources required for processing while retaining significant information.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Abadi" panose="020B0604020104020204" pitchFamily="34" charset="0"/>
              </a:rPr>
              <a:t>Feature extraction is essential for improving model performance, reducing computation cost, and preventing overfitting.</a:t>
            </a:r>
            <a:endParaRPr lang="en-IN" sz="1800" b="1" i="0" u="none" strike="noStrike" baseline="0" dirty="0">
              <a:latin typeface="Abadi" panose="020B0604020104020204" pitchFamily="34" charset="0"/>
            </a:endParaRPr>
          </a:p>
          <a:p>
            <a:endParaRPr lang="en-IN" sz="1800" b="1" dirty="0">
              <a:latin typeface="Abadi" panose="020B0604020104020204" pitchFamily="34" charset="0"/>
            </a:endParaRPr>
          </a:p>
          <a:p>
            <a:r>
              <a:rPr lang="en-IN" sz="1800" b="1" i="0" u="none" strike="noStrike" baseline="0" dirty="0">
                <a:latin typeface="Abadi" panose="020B0604020104020204" pitchFamily="34" charset="0"/>
              </a:rPr>
              <a:t>Project Description: </a:t>
            </a:r>
            <a:endParaRPr lang="en-IN" sz="1800" b="0" i="0" u="none" strike="noStrike" baseline="0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work with a dataset that contains detailed information about various mobile phones, including their model, color, memory, RAM, battery capacity, rear camera specifications, front camera specification </a:t>
            </a:r>
            <a:r>
              <a:rPr lang="en-US" sz="1800" b="0" i="0" u="none" strike="noStrike" baseline="0" dirty="0" err="1">
                <a:latin typeface="Abadi" panose="020B0604020104020204" pitchFamily="34" charset="0"/>
              </a:rPr>
              <a:t>etc</a:t>
            </a:r>
            <a:r>
              <a:rPr lang="en-US" sz="1800" b="0" i="0" u="none" strike="noStrike" baseline="0" dirty="0">
                <a:latin typeface="Abadi" panose="020B0604020104020204" pitchFamily="34" charset="0"/>
              </a:rPr>
              <a:t> </a:t>
            </a:r>
            <a:endParaRPr lang="en-US" sz="1800" dirty="0">
              <a:latin typeface="Abadi" panose="020B06040201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latin typeface="Abadi" panose="020B0604020104020204" pitchFamily="34" charset="0"/>
              </a:rPr>
              <a:t> primary goal is to develop a predictive model for mobile phone prices.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130" y="289722"/>
            <a:ext cx="6594768" cy="703987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badi" panose="020B0604020104020204" pitchFamily="34" charset="0"/>
              </a:rPr>
              <a:t>Why price prediction is important</a:t>
            </a:r>
            <a:br>
              <a:rPr lang="en-US" sz="2800" dirty="0">
                <a:latin typeface="Abadi" panose="020B0604020104020204" pitchFamily="34" charset="0"/>
              </a:rPr>
            </a:br>
            <a:br>
              <a:rPr lang="en-US" sz="2800" dirty="0">
                <a:solidFill>
                  <a:srgbClr val="FFC000"/>
                </a:solidFill>
                <a:latin typeface="Abadi" panose="020B0604020104020204" pitchFamily="34" charset="0"/>
              </a:rPr>
            </a:br>
            <a:r>
              <a:rPr lang="en-US" sz="2800" u="sng" dirty="0">
                <a:solidFill>
                  <a:srgbClr val="FFC000"/>
                </a:solidFill>
                <a:latin typeface="Abadi" panose="020B0604020104020204" pitchFamily="34" charset="0"/>
              </a:rPr>
              <a:t>Importance of price prediction </a:t>
            </a:r>
            <a:br>
              <a:rPr lang="en-US" sz="2800" dirty="0">
                <a:solidFill>
                  <a:srgbClr val="FFC000"/>
                </a:solidFill>
                <a:latin typeface="Abadi" panose="020B0604020104020204" pitchFamily="34" charset="0"/>
              </a:rPr>
            </a:br>
            <a:br>
              <a:rPr lang="en-US" sz="2800" dirty="0">
                <a:solidFill>
                  <a:srgbClr val="FFC000"/>
                </a:solidFill>
                <a:latin typeface="Abadi" panose="020B0604020104020204" pitchFamily="34" charset="0"/>
              </a:rPr>
            </a:br>
            <a:br>
              <a:rPr lang="en-US" sz="2000" u="sng" dirty="0">
                <a:solidFill>
                  <a:srgbClr val="FFC000"/>
                </a:solidFill>
                <a:latin typeface="Abadi" panose="020B0604020104020204" pitchFamily="34" charset="0"/>
              </a:rPr>
            </a:br>
            <a:r>
              <a:rPr lang="en-US" sz="2200" b="0" i="1" u="sng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Strategic Pricing Decisions: </a:t>
            </a:r>
            <a: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Accurate Predictions Help Companies Adjust Prices In Response To Future Market Changes, Maximizing Revenue And Avoiding Lost Sales.</a:t>
            </a: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r>
              <a:rPr lang="en-US" sz="2200" b="0" i="1" u="sng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Informed Decisions: </a:t>
            </a:r>
            <a: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Price Forecasting Informs Decisions About Pricing, Production, And Marketing Strategies.</a:t>
            </a: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r>
              <a:rPr lang="en-US" sz="2200" b="0" i="1" u="sng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Use In Various Industries</a:t>
            </a:r>
            <a: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: Price Forecasting Is Commonly Used In Financial Markets, Commodity Markets, And Other Industries.</a:t>
            </a: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r>
              <a:rPr lang="en-US" sz="2200" b="0" i="1" u="sng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Methods And Tools: </a:t>
            </a:r>
            <a: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It Uses Historical Data, Statistical Methods, And Analytical Tools To Estimate Future Prices.</a:t>
            </a:r>
            <a:br>
              <a:rPr lang="en-US" sz="2200" b="0" i="1" cap="none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</a:br>
            <a:br>
              <a:rPr lang="en-US" sz="22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2000" b="0" i="1" dirty="0">
                <a:effectLst/>
                <a:latin typeface="Abadi" panose="020B0604020104020204" pitchFamily="34" charset="0"/>
              </a:rPr>
            </a:br>
            <a:endParaRPr lang="en-US" sz="2000" i="1" dirty="0">
              <a:latin typeface="Abadi" panose="020B0604020104020204" pitchFamily="34" charset="0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B575-C2AE-5C62-816A-37B973017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4757" y="-9939"/>
            <a:ext cx="5019260" cy="2663687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Data Collection</a:t>
            </a:r>
            <a:br>
              <a:rPr lang="en-US" sz="2000" dirty="0">
                <a:latin typeface="Abadi" panose="020B0604020104020204" pitchFamily="34" charset="0"/>
              </a:rPr>
            </a:br>
            <a:br>
              <a:rPr lang="en-US" sz="2000" u="sng" dirty="0">
                <a:latin typeface="Abadi" panose="020B0604020104020204" pitchFamily="34" charset="0"/>
              </a:rPr>
            </a:br>
            <a:r>
              <a:rPr lang="en-US" sz="2000" u="sng" dirty="0">
                <a:latin typeface="Abadi" panose="020B0604020104020204" pitchFamily="34" charset="0"/>
              </a:rPr>
              <a:t>Source of data </a:t>
            </a:r>
            <a:br>
              <a:rPr lang="en-US" sz="2000" u="sng" dirty="0">
                <a:latin typeface="Abadi" panose="020B0604020104020204" pitchFamily="34" charset="0"/>
              </a:rPr>
            </a:br>
            <a:br>
              <a:rPr lang="en-US" sz="2000" u="sng" dirty="0">
                <a:solidFill>
                  <a:srgbClr val="FFFF00"/>
                </a:solidFill>
                <a:latin typeface="Abadi" panose="020B0604020104020204" pitchFamily="34" charset="0"/>
              </a:rPr>
            </a:br>
            <a:r>
              <a:rPr lang="en-US" sz="2000" b="0" u="sng" cap="none" dirty="0">
                <a:solidFill>
                  <a:srgbClr val="FFC000"/>
                </a:solidFill>
                <a:latin typeface="Abadi" panose="020B0604020104020204" pitchFamily="34" charset="0"/>
              </a:rPr>
              <a:t>"C:\users\acer\onedrive\desktop\project Datasets\</a:t>
            </a:r>
            <a:r>
              <a:rPr lang="en-US" sz="2000" b="0" u="sng" cap="none" dirty="0" err="1">
                <a:solidFill>
                  <a:srgbClr val="FFC000"/>
                </a:solidFill>
                <a:latin typeface="Abadi" panose="020B0604020104020204" pitchFamily="34" charset="0"/>
              </a:rPr>
              <a:t>processed_flipdata.Xlsx</a:t>
            </a:r>
            <a:r>
              <a:rPr lang="en-US" sz="2000" b="0" u="sng" cap="none" dirty="0">
                <a:solidFill>
                  <a:srgbClr val="FFC000"/>
                </a:solidFill>
                <a:latin typeface="Abadi" panose="020B0604020104020204" pitchFamily="34" charset="0"/>
              </a:rPr>
              <a:t>’’</a:t>
            </a:r>
            <a:br>
              <a:rPr lang="en-US" sz="2000" b="0" u="sng" cap="none" dirty="0">
                <a:solidFill>
                  <a:schemeClr val="tx1"/>
                </a:solidFill>
                <a:latin typeface="Abadi" panose="020B0604020104020204" pitchFamily="34" charset="0"/>
              </a:rPr>
            </a:br>
            <a:br>
              <a:rPr lang="en-US" sz="2000" dirty="0">
                <a:latin typeface="Abadi" panose="020B0604020104020204" pitchFamily="34" charset="0"/>
              </a:rPr>
            </a:br>
            <a:r>
              <a:rPr lang="en-US" sz="2000" dirty="0">
                <a:latin typeface="Abadi" panose="020B0604020104020204" pitchFamily="34" charset="0"/>
              </a:rPr>
              <a:t>Features included (RAM, storage, processor, battery, camera, etc.)</a:t>
            </a:r>
            <a:br>
              <a:rPr lang="en-US" sz="2000" dirty="0">
                <a:latin typeface="Abadi" panose="020B0604020104020204" pitchFamily="34" charset="0"/>
              </a:rPr>
            </a:br>
            <a:br>
              <a:rPr lang="en-US" sz="2000" dirty="0">
                <a:latin typeface="Abadi" panose="020B0604020104020204" pitchFamily="34" charset="0"/>
              </a:rPr>
            </a:br>
            <a:br>
              <a:rPr lang="en-US" sz="2000" dirty="0">
                <a:latin typeface="Abadi" panose="020B0604020104020204" pitchFamily="34" charset="0"/>
              </a:rPr>
            </a:br>
            <a:br>
              <a:rPr lang="en-US" sz="2000" dirty="0">
                <a:latin typeface="Abadi" panose="020B0604020104020204" pitchFamily="34" charset="0"/>
              </a:rPr>
            </a:br>
            <a:endParaRPr lang="en-IN" sz="2000" dirty="0">
              <a:latin typeface="Abadi" panose="020B0604020104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EDB311-2E7E-2C91-7ADD-17C2D0F5F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9348"/>
              </p:ext>
            </p:extLst>
          </p:nvPr>
        </p:nvGraphicFramePr>
        <p:xfrm>
          <a:off x="6689034" y="2474842"/>
          <a:ext cx="4770784" cy="3846445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181952">
                  <a:extLst>
                    <a:ext uri="{9D8B030D-6E8A-4147-A177-3AD203B41FA5}">
                      <a16:colId xmlns:a16="http://schemas.microsoft.com/office/drawing/2014/main" val="4065119382"/>
                    </a:ext>
                  </a:extLst>
                </a:gridCol>
                <a:gridCol w="1439831">
                  <a:extLst>
                    <a:ext uri="{9D8B030D-6E8A-4147-A177-3AD203B41FA5}">
                      <a16:colId xmlns:a16="http://schemas.microsoft.com/office/drawing/2014/main" val="2673950423"/>
                    </a:ext>
                  </a:extLst>
                </a:gridCol>
                <a:gridCol w="2149001">
                  <a:extLst>
                    <a:ext uri="{9D8B030D-6E8A-4147-A177-3AD203B41FA5}">
                      <a16:colId xmlns:a16="http://schemas.microsoft.com/office/drawing/2014/main" val="3844151088"/>
                    </a:ext>
                  </a:extLst>
                </a:gridCol>
              </a:tblGrid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Columns 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Non - Null Count 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Datatype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5810410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Model         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Object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1144496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Colour        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Object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6749490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Memory          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Int64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7655946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Ram   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Int64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9878622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Battery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Int64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3866495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Rear Camera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Object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2145771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Front Camera  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Object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3355270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AI Lens 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Int64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4854997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Mobile Height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Float64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2078885"/>
                  </a:ext>
                </a:extLst>
              </a:tr>
              <a:tr h="319428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Processor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Object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7884476"/>
                  </a:ext>
                </a:extLst>
              </a:tr>
              <a:tr h="332737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Prize 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Non-null     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Int32</a:t>
                      </a:r>
                      <a:endParaRPr lang="en-I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1011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8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825" y="156660"/>
            <a:ext cx="6594768" cy="1254698"/>
          </a:xfrm>
        </p:spPr>
        <p:txBody>
          <a:bodyPr>
            <a:normAutofit/>
          </a:bodyPr>
          <a:lstStyle/>
          <a:p>
            <a:r>
              <a:rPr lang="en-US" sz="2800" cap="none" dirty="0">
                <a:latin typeface="Abadi" panose="020B0604020104020204" pitchFamily="34" charset="0"/>
              </a:rPr>
              <a:t>Data Preprocessing (Cleaning, Handling Missing Values)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5825" y="1739349"/>
            <a:ext cx="6938732" cy="434222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Removed unnecessary columns.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Converted price values to integers.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Extracted numeric values from categorical fields (e.g., Rear Camera, Front Camera).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Abadi" panose="020B0604020104020204" pitchFamily="34" charset="0"/>
              </a:rPr>
              <a:t>Used Label encoding for categorical variables.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84" y="100981"/>
            <a:ext cx="6589150" cy="306524"/>
          </a:xfrm>
        </p:spPr>
        <p:txBody>
          <a:bodyPr>
            <a:noAutofit/>
          </a:bodyPr>
          <a:lstStyle/>
          <a:p>
            <a:b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</a:br>
            <a:r>
              <a:rPr lang="en-US" sz="1800" u="sng" dirty="0">
                <a:solidFill>
                  <a:schemeClr val="bg1"/>
                </a:solidFill>
                <a:latin typeface="Abadi" panose="020B0604020104020204" pitchFamily="34" charset="0"/>
              </a:rPr>
              <a:t>Outlier Detection and feature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4984" y="815008"/>
            <a:ext cx="6269657" cy="320040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US" sz="17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1900" dirty="0">
                <a:latin typeface="Abadi" panose="020B0604020104020204" pitchFamily="34" charset="0"/>
              </a:rPr>
              <a:t>Used  Box  plot to visualize price distribution.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1900" dirty="0">
                <a:latin typeface="Abadi" panose="020B0604020104020204" pitchFamily="34" charset="0"/>
              </a:rPr>
              <a:t>Applied Interquartile Range (IQR)  method to remove extreme outliers.</a:t>
            </a:r>
          </a:p>
          <a:p>
            <a:endParaRPr lang="en-US" sz="1900" dirty="0">
              <a:latin typeface="Abadi" panose="020B0604020104020204" pitchFamily="34" charset="0"/>
            </a:endParaRP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1900" dirty="0">
                <a:latin typeface="Abadi" panose="020B0604020104020204" pitchFamily="34" charset="0"/>
              </a:rPr>
              <a:t>Used SelectKBest (</a:t>
            </a:r>
            <a:r>
              <a:rPr lang="en-US" sz="1900" dirty="0" err="1">
                <a:latin typeface="Abadi" panose="020B0604020104020204" pitchFamily="34" charset="0"/>
              </a:rPr>
              <a:t>f_regression</a:t>
            </a:r>
            <a:r>
              <a:rPr lang="en-US" sz="1900" dirty="0">
                <a:latin typeface="Abadi" panose="020B0604020104020204" pitchFamily="34" charset="0"/>
              </a:rPr>
              <a:t>) to select the most relevant features.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1900" dirty="0">
                <a:latin typeface="Abadi" panose="020B0604020104020204" pitchFamily="34" charset="0"/>
              </a:rPr>
              <a:t> Helps in reducing model complexity and improving efficiency.</a:t>
            </a:r>
          </a:p>
          <a:p>
            <a:pPr marL="857250" indent="-857250">
              <a:buFont typeface="Wingdings" panose="05000000000000000000" pitchFamily="2" charset="2"/>
              <a:buChar char="q"/>
            </a:pPr>
            <a:endParaRPr lang="en-US" sz="2900" dirty="0">
              <a:latin typeface="Abadi" panose="020B0604020104020204" pitchFamily="34" charset="0"/>
            </a:endParaRPr>
          </a:p>
          <a:p>
            <a:endParaRPr lang="en-US" sz="5600" dirty="0">
              <a:solidFill>
                <a:schemeClr val="tx1"/>
              </a:solidFill>
            </a:endParaRPr>
          </a:p>
          <a:p>
            <a:endParaRPr lang="en-US" sz="8000" dirty="0">
              <a:solidFill>
                <a:schemeClr val="tx1"/>
              </a:solidFill>
            </a:endParaRPr>
          </a:p>
          <a:p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A3B8FE-DA8C-25EB-7CB6-9F95E56B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99" y="3966194"/>
            <a:ext cx="34004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140028"/>
            <a:ext cx="6449786" cy="814129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badi" panose="020B0604020104020204" pitchFamily="34" charset="0"/>
              </a:rPr>
              <a:t>Model selection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0710" y="660303"/>
            <a:ext cx="6449785" cy="4786340"/>
          </a:xfrm>
        </p:spPr>
        <p:txBody>
          <a:bodyPr>
            <a:normAutofit fontScale="40000" lnSpcReduction="20000"/>
          </a:bodyPr>
          <a:lstStyle/>
          <a:p>
            <a:endParaRPr lang="en-US" sz="7200" dirty="0"/>
          </a:p>
          <a:p>
            <a:r>
              <a:rPr lang="en-US" sz="5000" dirty="0">
                <a:latin typeface="Abadi" panose="020B0604020104020204" pitchFamily="34" charset="0"/>
              </a:rPr>
              <a:t>- Trained Two  models for price prediction</a:t>
            </a:r>
          </a:p>
          <a:p>
            <a:r>
              <a:rPr lang="en-US" sz="5000" dirty="0">
                <a:latin typeface="Abadi" panose="020B0604020104020204" pitchFamily="34" charset="0"/>
              </a:rPr>
              <a:t>  - **Random Forest Regressor** (Optimized using </a:t>
            </a:r>
            <a:r>
              <a:rPr lang="en-US" sz="5000" dirty="0" err="1">
                <a:latin typeface="Abadi" panose="020B0604020104020204" pitchFamily="34" charset="0"/>
              </a:rPr>
              <a:t>RandomizedSearchCV</a:t>
            </a:r>
            <a:endParaRPr lang="en-US" sz="5000" dirty="0">
              <a:latin typeface="Abadi" panose="020B0604020104020204" pitchFamily="34" charset="0"/>
            </a:endParaRPr>
          </a:p>
          <a:p>
            <a:r>
              <a:rPr lang="en-US" sz="5000" dirty="0">
                <a:latin typeface="Abadi" panose="020B0604020104020204" pitchFamily="34" charset="0"/>
              </a:rPr>
              <a:t>  - **Linear Regression**</a:t>
            </a:r>
          </a:p>
          <a:p>
            <a:r>
              <a:rPr lang="en-US" sz="5000" dirty="0">
                <a:latin typeface="Abadi" panose="020B0604020104020204" pitchFamily="34" charset="0"/>
              </a:rPr>
              <a:t>Cross validation also performed on the model </a:t>
            </a:r>
          </a:p>
          <a:p>
            <a:r>
              <a:rPr lang="en-US" sz="5000" dirty="0">
                <a:latin typeface="Abadi" panose="020B0604020104020204" pitchFamily="34" charset="0"/>
              </a:rPr>
              <a:t>Comparison done between the Two model for Better Price prediction </a:t>
            </a:r>
          </a:p>
          <a:p>
            <a:endParaRPr lang="en-US" sz="5000" dirty="0">
              <a:latin typeface="Abadi" panose="020B0604020104020204" pitchFamily="34" charset="0"/>
            </a:endParaRPr>
          </a:p>
          <a:p>
            <a:endParaRPr lang="en-US" sz="50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994A-072C-1882-49F0-4BD965BC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051469"/>
          </a:xfrm>
        </p:spPr>
        <p:txBody>
          <a:bodyPr>
            <a:normAutofit fontScale="90000"/>
          </a:bodyPr>
          <a:lstStyle/>
          <a:p>
            <a:r>
              <a:rPr lang="en-IN" sz="3100" u="sng" dirty="0">
                <a:latin typeface="Abadi" panose="020B0604020104020204" pitchFamily="34" charset="0"/>
              </a:rPr>
              <a:t>Hyperparameter Tuning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5318E-A613-CD1E-5937-608BD1A5BDF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1480930"/>
            <a:ext cx="6338888" cy="476084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Abadi" panose="020B0604020104020204" pitchFamily="34" charset="0"/>
              </a:rPr>
              <a:t>Applied </a:t>
            </a:r>
            <a:r>
              <a:rPr lang="en-IN" dirty="0" err="1">
                <a:latin typeface="Abadi" panose="020B0604020104020204" pitchFamily="34" charset="0"/>
              </a:rPr>
              <a:t>RandomizedSearchCV</a:t>
            </a:r>
            <a:r>
              <a:rPr lang="en-IN" dirty="0">
                <a:latin typeface="Abadi" panose="020B0604020104020204" pitchFamily="34" charset="0"/>
              </a:rPr>
              <a:t> to optimize hyperparameters for Random Forest.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Abadi" panose="020B0604020104020204" pitchFamily="34" charset="0"/>
              </a:rPr>
              <a:t>Tuning also performed for Linear Regression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Abadi" panose="020B0604020104020204" pitchFamily="34" charset="0"/>
              </a:rPr>
              <a:t> Grid used: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Abadi" panose="020B0604020104020204" pitchFamily="34" charset="0"/>
              </a:rPr>
              <a:t>   </a:t>
            </a:r>
            <a:r>
              <a:rPr lang="en-IN" dirty="0" err="1">
                <a:latin typeface="Abadi" panose="020B0604020104020204" pitchFamily="34" charset="0"/>
              </a:rPr>
              <a:t>n_estimators</a:t>
            </a:r>
            <a:r>
              <a:rPr lang="en-IN" dirty="0">
                <a:latin typeface="Abadi" panose="020B0604020104020204" pitchFamily="34" charset="0"/>
              </a:rPr>
              <a:t>: [50, 100, 200]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Abadi" panose="020B0604020104020204" pitchFamily="34" charset="0"/>
              </a:rPr>
              <a:t>  </a:t>
            </a:r>
            <a:r>
              <a:rPr lang="en-IN" dirty="0" err="1">
                <a:latin typeface="Abadi" panose="020B0604020104020204" pitchFamily="34" charset="0"/>
              </a:rPr>
              <a:t>max_depth</a:t>
            </a:r>
            <a:r>
              <a:rPr lang="en-IN" dirty="0">
                <a:latin typeface="Abadi" panose="020B0604020104020204" pitchFamily="34" charset="0"/>
              </a:rPr>
              <a:t> [None, 10, 20]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Abadi" panose="020B0604020104020204" pitchFamily="34" charset="0"/>
              </a:rPr>
              <a:t>Selected best-performing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EF2A-BC65-5650-4635-3A0EACCE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802" y="717207"/>
            <a:ext cx="9389288" cy="535123"/>
          </a:xfrm>
        </p:spPr>
        <p:txBody>
          <a:bodyPr>
            <a:normAutofit fontScale="90000"/>
          </a:bodyPr>
          <a:lstStyle/>
          <a:p>
            <a:r>
              <a:rPr lang="en-US" u="sng" cap="none" dirty="0"/>
              <a:t>Model Evaluation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0551" y="1547191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- </a:t>
            </a:r>
            <a:r>
              <a:rPr lang="en-US" sz="2000" dirty="0">
                <a:latin typeface="Abadi" panose="020B0604020104020204" pitchFamily="34" charset="0"/>
              </a:rPr>
              <a:t>Compared models using:</a:t>
            </a:r>
          </a:p>
          <a:p>
            <a:r>
              <a:rPr lang="en-US" sz="2000" dirty="0">
                <a:latin typeface="Abadi" panose="020B0604020104020204" pitchFamily="34" charset="0"/>
              </a:rPr>
              <a:t>  - Mean Absolute Error (MAE)</a:t>
            </a:r>
          </a:p>
          <a:p>
            <a:r>
              <a:rPr lang="en-US" sz="2000" dirty="0">
                <a:latin typeface="Abadi" panose="020B0604020104020204" pitchFamily="34" charset="0"/>
              </a:rPr>
              <a:t>  - Mean Squared Error (MSE)</a:t>
            </a:r>
          </a:p>
          <a:p>
            <a:r>
              <a:rPr lang="en-US" sz="2000" dirty="0">
                <a:latin typeface="Abadi" panose="020B0604020104020204" pitchFamily="34" charset="0"/>
              </a:rPr>
              <a:t>  - R² Score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badi" panose="020B0604020104020204" pitchFamily="34" charset="0"/>
              </a:rPr>
              <a:t>Score are same for both the models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Abadi" panose="020B0604020104020204" pitchFamily="34" charset="0"/>
              </a:rPr>
              <a:t>Detailed Evaluation Done in </a:t>
            </a:r>
            <a:r>
              <a:rPr lang="en-US" sz="2000" dirty="0" err="1">
                <a:latin typeface="Abadi" panose="020B0604020104020204" pitchFamily="34" charset="0"/>
              </a:rPr>
              <a:t>Jupyter</a:t>
            </a:r>
            <a:r>
              <a:rPr lang="en-US" sz="2000" dirty="0">
                <a:latin typeface="Abadi" panose="020B0604020104020204" pitchFamily="34" charset="0"/>
              </a:rPr>
              <a:t> Notebook </a:t>
            </a:r>
            <a:r>
              <a:rPr lang="en-IN" sz="2000" dirty="0">
                <a:latin typeface="Abadi" panose="020B0604020104020204" pitchFamily="34" charset="0"/>
              </a:rPr>
              <a:t>﻿</a:t>
            </a:r>
            <a:endParaRPr lang="en-US" sz="2000" dirty="0">
              <a:latin typeface="Abadi" panose="020B0604020104020204" pitchFamily="3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latin typeface="Abadi" panose="020B0604020104020204" pitchFamily="34" charset="0"/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E047E24-06F6-0D0A-68F9-95AD66673600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628107860"/>
              </p:ext>
            </p:extLst>
          </p:nvPr>
        </p:nvGraphicFramePr>
        <p:xfrm>
          <a:off x="811281" y="4554440"/>
          <a:ext cx="4514850" cy="1960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2302122319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15805787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387912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badi" panose="020B0604020104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badi" panose="020B0604020104020204" pitchFamily="34" charset="0"/>
                        </a:rPr>
                        <a:t>RANDOM FOREST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badi" panose="020B0604020104020204" pitchFamily="34" charset="0"/>
                        </a:rPr>
                        <a:t>LINEAR 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14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2708987.27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2708987.27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1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1645.90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1645.90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8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57472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576</TotalTime>
  <Words>963</Words>
  <Application>Microsoft Office PowerPoint</Application>
  <PresentationFormat>Widescreen</PresentationFormat>
  <Paragraphs>162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Abadi</vt:lpstr>
      <vt:lpstr>Aptos Narrow</vt:lpstr>
      <vt:lpstr>Arial</vt:lpstr>
      <vt:lpstr>Avenir Next LT Pro</vt:lpstr>
      <vt:lpstr>Calibri</vt:lpstr>
      <vt:lpstr>Roboto</vt:lpstr>
      <vt:lpstr>Times New Roman</vt:lpstr>
      <vt:lpstr>Wingdings</vt:lpstr>
      <vt:lpstr>Custom</vt:lpstr>
      <vt:lpstr>Next-Hikes IT Solutions – Project -IV  Feature Extraction And Price Prediction For Mobile  Phones  A Machine Learning Approach   Intern name :- Himanshu Manmode Digi -chrome academy                                                                                    hmanmode321@gmail.com </vt:lpstr>
      <vt:lpstr>Introduction Feature extraction</vt:lpstr>
      <vt:lpstr>Why price prediction is important  Importance of price prediction    Strategic Pricing Decisions: Accurate Predictions Help Companies Adjust Prices In Response To Future Market Changes, Maximizing Revenue And Avoiding Lost Sales.  Informed Decisions: Price Forecasting Informs Decisions About Pricing, Production, And Marketing Strategies.  Use In Various Industries: Price Forecasting Is Commonly Used In Financial Markets, Commodity Markets, And Other Industries.  Methods And Tools: It Uses Historical Data, Statistical Methods, And Analytical Tools To Estimate Future Prices.   </vt:lpstr>
      <vt:lpstr>Data Collection  Source of data   "C:\users\acer\onedrive\desktop\project Datasets\processed_flipdata.Xlsx’’  Features included (RAM, storage, processor, battery, camera, etc.)    </vt:lpstr>
      <vt:lpstr>Data Preprocessing (Cleaning, Handling Missing Values)</vt:lpstr>
      <vt:lpstr> Outlier Detection and feature selection </vt:lpstr>
      <vt:lpstr>Model selection </vt:lpstr>
      <vt:lpstr>Hyperparameter Tuning </vt:lpstr>
      <vt:lpstr>Model Evaluation </vt:lpstr>
      <vt:lpstr>Model Performance after cross validation </vt:lpstr>
      <vt:lpstr>Feature importance analysis </vt:lpstr>
      <vt:lpstr>Final  takeaways​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Himanshu Manmode</dc:creator>
  <cp:lastModifiedBy>Himanshu Manmode</cp:lastModifiedBy>
  <cp:revision>1</cp:revision>
  <dcterms:created xsi:type="dcterms:W3CDTF">2025-02-18T16:59:17Z</dcterms:created>
  <dcterms:modified xsi:type="dcterms:W3CDTF">2025-03-19T16:56:06Z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